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1528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49778"/>
            <a:ext cx="8767860" cy="1388165"/>
          </a:xfrm>
        </p:spPr>
        <p:txBody>
          <a:bodyPr>
            <a:normAutofit/>
          </a:bodyPr>
          <a:lstStyle/>
          <a:p>
            <a:r>
              <a:rPr lang="en-US" sz="3200" dirty="0"/>
              <a:t>Thursday, September 8</a:t>
            </a:r>
            <a:r>
              <a:rPr lang="en-US" sz="3200" baseline="30000" dirty="0"/>
              <a:t>th</a:t>
            </a:r>
            <a:r>
              <a:rPr lang="en-US" sz="3200" dirty="0"/>
              <a:t>, 2016</a:t>
            </a:r>
          </a:p>
          <a:p>
            <a:r>
              <a:rPr lang="en-US" sz="32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69" y="3736111"/>
            <a:ext cx="8101781" cy="29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Capable of singing War Eagle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91567" y="2604716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Insert Picture of MAGLEV</a:t>
            </a:r>
          </a:p>
        </p:txBody>
      </p:sp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954253" cy="45840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Possibly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8161858" y="1097279"/>
            <a:ext cx="3599143" cy="46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2" y="2057400"/>
            <a:ext cx="6698672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71" y="410571"/>
            <a:ext cx="4023516" cy="3016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71" y="3515867"/>
            <a:ext cx="4023516" cy="30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</p:txBody>
      </p:sp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257800" cy="4416552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an advisor: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27272" y="1965960"/>
            <a:ext cx="4590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found on the Github:</a:t>
            </a:r>
            <a:endParaRPr lang="en-US" b="1" dirty="0">
              <a:hlinkClick r:id="rId2"/>
            </a:endParaRPr>
          </a:p>
          <a:p>
            <a:r>
              <a:rPr lang="en-US" dirty="0">
                <a:hlinkClick r:id="rId3"/>
              </a:rPr>
              <a:t>https://github.com/SPARC-Auburn/Documents/blob/master/Forms/Project%20Proposal%20Form.txt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74520"/>
            <a:ext cx="6245351" cy="4416552"/>
          </a:xfrm>
        </p:spPr>
        <p:txBody>
          <a:bodyPr>
            <a:no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Project Title: 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Form Submission Date: __/__/___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Item Name: 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Vendor: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Link: 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Part #: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Amount: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Price Per Each: $______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Price Total: $_________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17791" y="1722120"/>
            <a:ext cx="6245351" cy="4416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spcBef>
                <a:spcPts val="0"/>
              </a:spcBef>
              <a:buFont typeface="Corbel" pitchFamily="34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47" y="1687829"/>
            <a:ext cx="5452535" cy="11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51" y="2791968"/>
            <a:ext cx="3075131" cy="1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8686267" y="4217305"/>
            <a:ext cx="3039515" cy="6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50" y="2944368"/>
            <a:ext cx="2276002" cy="12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66" y="4217305"/>
            <a:ext cx="2079370" cy="8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31115" y="5142020"/>
            <a:ext cx="556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found on the Github:</a:t>
            </a:r>
            <a:endParaRPr lang="en-US" b="1" dirty="0">
              <a:hlinkClick r:id="rId7"/>
            </a:endParaRPr>
          </a:p>
          <a:p>
            <a:r>
              <a:rPr lang="en-US" dirty="0">
                <a:hlinkClick r:id="rId7"/>
              </a:rPr>
              <a:t>https://github.com/SPARC-Auburn/Documents/blob/master/Forms/Project%20Item%20Order%20Form.txt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11232" y="2669308"/>
            <a:ext cx="11139055" cy="2004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 on Social Media: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84"/>
          <a:stretch/>
        </p:blipFill>
        <p:spPr>
          <a:xfrm>
            <a:off x="1494471" y="2956906"/>
            <a:ext cx="1425438" cy="914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884"/>
          <a:stretch/>
        </p:blipFill>
        <p:spPr>
          <a:xfrm>
            <a:off x="6360462" y="2956906"/>
            <a:ext cx="1425438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710"/>
          <a:stretch/>
        </p:blipFill>
        <p:spPr>
          <a:xfrm>
            <a:off x="3952709" y="2956906"/>
            <a:ext cx="14205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9884"/>
          <a:stretch/>
        </p:blipFill>
        <p:spPr>
          <a:xfrm>
            <a:off x="8773154" y="2956906"/>
            <a:ext cx="1425438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35103" y="3968502"/>
                <a:ext cx="1944173" cy="365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𝑓𝑎𝑐𝑒𝑏𝑜𝑜𝑘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𝑎𝑢𝑠𝑝𝑎𝑟𝑐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03" y="3968502"/>
                <a:ext cx="1944173" cy="365100"/>
              </a:xfrm>
              <a:prstGeom prst="rect">
                <a:avLst/>
              </a:prstGeom>
              <a:blipFill>
                <a:blip r:embed="rId6"/>
                <a:stretch>
                  <a:fillRect l="-3762" r="-15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690872" y="3968502"/>
                <a:ext cx="1944173" cy="365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𝑡𝑤𝑖𝑡𝑡𝑒𝑟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872" y="3968502"/>
                <a:ext cx="1944173" cy="36510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216104" y="3968502"/>
                <a:ext cx="2539538" cy="54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𝑦𝑜𝑢𝑡𝑢𝑏𝑒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𝑈𝐶h𝑦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𝑌𝑓𝑛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𝑐𝑔𝑒𝑄𝐸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𝑖𝑓𝑔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𝑚𝑤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𝑆𝑃𝐴𝑅𝐶𝐴𝑢𝑏𝑢𝑟𝑛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104" y="3968502"/>
                <a:ext cx="2539538" cy="545534"/>
              </a:xfrm>
              <a:prstGeom prst="rect">
                <a:avLst/>
              </a:prstGeom>
              <a:blipFill>
                <a:blip r:embed="rId8"/>
                <a:stretch>
                  <a:fillRect l="-2885" r="-22356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163240" y="3968502"/>
                <a:ext cx="1944173" cy="365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𝑔𝑖𝑡h𝑢𝑏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40" y="3968502"/>
                <a:ext cx="1944173" cy="36510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they learn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Helps build connections in the College of Engineering 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13" y="320040"/>
            <a:ext cx="1318899" cy="1356360"/>
          </a:xfrm>
        </p:spPr>
        <p:txBody>
          <a:bodyPr/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3266824"/>
            <a:ext cx="11093835" cy="3131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8860536" y="364991"/>
            <a:ext cx="2724912" cy="278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2224794" y="364991"/>
            <a:ext cx="3275321" cy="278294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1612" y="1578864"/>
            <a:ext cx="1648084" cy="88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5585213" y="364991"/>
            <a:ext cx="3181724" cy="27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183908" cy="43113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77537" y="1287780"/>
            <a:ext cx="3319272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Insert </a:t>
            </a:r>
            <a:r>
              <a:rPr lang="en-US" dirty="0" err="1">
                <a:solidFill>
                  <a:schemeClr val="tx1"/>
                </a:solidFill>
              </a:rPr>
              <a:t>Keycode</a:t>
            </a:r>
            <a:r>
              <a:rPr lang="en-US" dirty="0">
                <a:solidFill>
                  <a:schemeClr val="tx1"/>
                </a:solidFill>
              </a:rPr>
              <a:t> picture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2672" y="2644140"/>
            <a:ext cx="4343400" cy="372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chemeClr val="tx1"/>
                </a:solidFill>
              </a:rPr>
              <a:t>Keycode</a:t>
            </a:r>
            <a:r>
              <a:rPr lang="en-US" sz="1800" b="1" dirty="0">
                <a:solidFill>
                  <a:schemeClr val="tx1"/>
                </a:solidFill>
              </a:rPr>
              <a:t> Access Form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Name: ___________________________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Auburn ID (903#): _______________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If already assigned Broun Hall </a:t>
            </a:r>
            <a:r>
              <a:rPr lang="en-US" sz="1800" dirty="0" err="1">
                <a:solidFill>
                  <a:schemeClr val="tx1"/>
                </a:solidFill>
              </a:rPr>
              <a:t>Keycode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tx1"/>
                </a:solidFill>
              </a:rPr>
              <a:t>Keycode</a:t>
            </a:r>
            <a:r>
              <a:rPr lang="en-US" sz="1800" dirty="0">
                <a:solidFill>
                  <a:schemeClr val="tx1"/>
                </a:solidFill>
              </a:rPr>
              <a:t> #: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If not list 3 6-digit desired </a:t>
            </a:r>
            <a:r>
              <a:rPr lang="en-US" sz="1800" dirty="0" err="1">
                <a:solidFill>
                  <a:schemeClr val="tx1"/>
                </a:solidFill>
              </a:rPr>
              <a:t>Keycodes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1: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2: _ _ _ _ _ _</a:t>
            </a:r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Choice 3: _ _ _ _ _ _</a:t>
            </a: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00090"/>
            <a:ext cx="6793992" cy="374972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high schools)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Reaching out to other Auburn Organizations and Colleges</a:t>
            </a: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93" y="722375"/>
            <a:ext cx="3598898" cy="47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36994" y="5584914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759845"/>
            <a:ext cx="6793992" cy="54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</a:rPr>
              <a:t>Outreach Coordinator- Jack Thomas </a:t>
            </a:r>
            <a:r>
              <a:rPr lang="en-US" dirty="0">
                <a:hlinkClick r:id="rId4"/>
              </a:rPr>
              <a:t>jet0024@auburn.edu</a:t>
            </a:r>
            <a:endParaRPr lang="en-US" dirty="0"/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510528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Tentatively 5:30PM on Tuesdays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10" y="2551176"/>
            <a:ext cx="3648287" cy="27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40210" y="5365458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582919" cy="40386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dirty="0">
                <a:solidFill>
                  <a:schemeClr val="tx1"/>
                </a:solidFill>
              </a:rPr>
              <a:t>Similar to Microsoft </a:t>
            </a:r>
            <a:r>
              <a:rPr lang="en-US" dirty="0" err="1">
                <a:solidFill>
                  <a:schemeClr val="tx1"/>
                </a:solidFill>
              </a:rPr>
              <a:t>Holo</a:t>
            </a:r>
            <a:r>
              <a:rPr lang="en-US" dirty="0">
                <a:solidFill>
                  <a:schemeClr val="tx1"/>
                </a:solidFill>
              </a:rPr>
              <a:t> Lens</a:t>
            </a:r>
          </a:p>
          <a:p>
            <a:r>
              <a:rPr lang="en-US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Noah </a:t>
            </a:r>
            <a:r>
              <a:rPr lang="en-US" dirty="0" err="1">
                <a:solidFill>
                  <a:schemeClr val="tx1"/>
                </a:solidFill>
              </a:rPr>
              <a:t>Niedzwiecki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1754457"/>
            <a:ext cx="4509637" cy="33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35410" y="5258778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Rendering of Microsoft </a:t>
            </a:r>
            <a:r>
              <a:rPr lang="en-US" dirty="0" err="1">
                <a:solidFill>
                  <a:schemeClr val="tx1"/>
                </a:solidFill>
              </a:rPr>
              <a:t>Hololens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Josh </a:t>
            </a:r>
            <a:r>
              <a:rPr lang="en-US" sz="2200" dirty="0" err="1">
                <a:solidFill>
                  <a:schemeClr val="tx1"/>
                </a:solidFill>
              </a:rPr>
              <a:t>Jablonowski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Thursdays 4:00pm-5:15pm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2" y="2082801"/>
            <a:ext cx="3462528" cy="19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257822" y="4045229"/>
            <a:ext cx="3598898" cy="385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Raspberrypi.org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7251191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9619614" y="1135379"/>
            <a:ext cx="1854703" cy="18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99" y="332810"/>
            <a:ext cx="2598192" cy="3743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9151399" y="4178573"/>
            <a:ext cx="2598192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159</TotalTime>
  <Words>839</Words>
  <Application>Microsoft Office PowerPoint</Application>
  <PresentationFormat>Widescreen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Projects: NASA Robotics Mining Competition</vt:lpstr>
      <vt:lpstr>Projects: Augmented Reality Helmet</vt:lpstr>
      <vt:lpstr>Projects: Automated Lab</vt:lpstr>
      <vt:lpstr>Projects: Tesla Coil</vt:lpstr>
      <vt:lpstr>Projects: MAGLEV</vt:lpstr>
      <vt:lpstr>SCORE Crane Machine</vt:lpstr>
      <vt:lpstr>Projects: Quadcopter</vt:lpstr>
      <vt:lpstr>Review of Current Active Projects</vt:lpstr>
      <vt:lpstr>Project Proposal Form</vt:lpstr>
      <vt:lpstr>Project Item Order Form</vt:lpstr>
      <vt:lpstr>Follow us on Social Media: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20</cp:revision>
  <dcterms:created xsi:type="dcterms:W3CDTF">2016-09-03T15:20:58Z</dcterms:created>
  <dcterms:modified xsi:type="dcterms:W3CDTF">2016-09-07T02:26:38Z</dcterms:modified>
</cp:coreProperties>
</file>